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0" r:id="rId4"/>
    <p:sldId id="286" r:id="rId5"/>
    <p:sldId id="290" r:id="rId6"/>
    <p:sldId id="289" r:id="rId7"/>
    <p:sldId id="293" r:id="rId8"/>
    <p:sldId id="285" r:id="rId9"/>
    <p:sldId id="287" r:id="rId10"/>
    <p:sldId id="288" r:id="rId11"/>
    <p:sldId id="291" r:id="rId12"/>
    <p:sldId id="292" r:id="rId13"/>
    <p:sldId id="271" r:id="rId14"/>
    <p:sldId id="278" r:id="rId15"/>
    <p:sldId id="279" r:id="rId16"/>
    <p:sldId id="260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oliver" initials="wo" lastIdx="1" clrIdx="0">
    <p:extLst>
      <p:ext uri="{19B8F6BF-5375-455C-9EA6-DF929625EA0E}">
        <p15:presenceInfo xmlns:p15="http://schemas.microsoft.com/office/powerpoint/2012/main" userId="825626103608ea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9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7416-E00E-4C1B-9595-17781005806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6D85-A606-4ABA-B7A6-AFE3A7E4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6D85-A606-4ABA-B7A6-AFE3A7E49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C0-7F85-4D90-BCF7-C1B68E7C1D1B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1AD0-B014-4BF3-A0EC-9672432D2FF4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9ECC-FC7F-4C0A-A9E6-0A499CD2E63D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36D-3650-450E-8122-671782657EEB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3328-B35F-442E-96CB-0FDEB367DEFE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C9D-F593-4322-8A63-08CEFDB6818C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372C-797C-443F-B6D0-CC63873EF755}" type="datetime1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BE-0A6D-4FA1-841F-9B7FB0B84495}" type="datetime1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E971-7CB3-427D-B2CF-E17CE10BD815}" type="datetime1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0E89-A6C4-424D-A448-06DBC01FDA5F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2733-C0CD-44BF-8126-527827F650CD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B415-6E51-4322-ABC9-237D3F635614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5DEF-33C3-46EC-A15C-A77E512A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269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Connecticut State Grange</a:t>
            </a:r>
            <a:br>
              <a:rPr lang="en-US" sz="5400" dirty="0"/>
            </a:br>
            <a:r>
              <a:rPr lang="en-US" sz="5400" dirty="0"/>
              <a:t>7</a:t>
            </a:r>
            <a:r>
              <a:rPr lang="en-US" sz="5400" baseline="30000" dirty="0"/>
              <a:t>th</a:t>
            </a:r>
            <a:r>
              <a:rPr lang="en-US" sz="5400" dirty="0"/>
              <a:t> LECTURERS’ ROUNDUP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Sunday, September 17, 2023</a:t>
            </a:r>
          </a:p>
          <a:p>
            <a:r>
              <a:rPr lang="en-US" sz="4000" dirty="0">
                <a:solidFill>
                  <a:schemeClr val="tx1"/>
                </a:solidFill>
              </a:rPr>
              <a:t>7:00 PM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685800"/>
            <a:ext cx="1585913" cy="181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BA7A-1894-0F36-E243-1B06E412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Grange Plot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3285-7FAC-B9A4-5F58-48171028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237" y="8315004"/>
            <a:ext cx="1390118" cy="253238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Add name to FALPS map</a:t>
            </a:r>
          </a:p>
          <a:p>
            <a:r>
              <a:rPr lang="en-US" dirty="0"/>
              <a:t>Add signage on property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4B4BD-4060-306F-C590-CA9D79A3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490BB-B2BB-B05B-A2D8-64EB147BC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3" y="2346798"/>
            <a:ext cx="4267200" cy="3200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E32888A3-2178-F65C-CF88-E305EBF2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182600"/>
            <a:ext cx="8058150" cy="107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2F911-8046-921C-FE45-FE7267818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55" y="2346798"/>
            <a:ext cx="34152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12A7E-84B8-68D9-E0F6-D22B8D3F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455888-9B13-2409-EAA2-EEB51432B23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97767"/>
              </p:ext>
            </p:extLst>
          </p:nvPr>
        </p:nvGraphicFramePr>
        <p:xfrm>
          <a:off x="1450152" y="451334"/>
          <a:ext cx="5712648" cy="567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5790955" progId="Acrobat.Document.DC">
                  <p:embed/>
                </p:oleObj>
              </mc:Choice>
              <mc:Fallback>
                <p:oleObj name="Acrobat Document" r:id="rId2" imgW="5829257" imgH="5790955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FA455888-9B13-2409-EAA2-EEB51432B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0152" y="451334"/>
                        <a:ext cx="5712648" cy="567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71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7DD46-AC47-5D23-8CAB-A6BE8968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1741F7-2B27-1A9F-1DFB-EFE8F3B72ED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04834"/>
              </p:ext>
            </p:extLst>
          </p:nvPr>
        </p:nvGraphicFramePr>
        <p:xfrm>
          <a:off x="2667000" y="404392"/>
          <a:ext cx="4572000" cy="592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9540" imgH="7543568" progId="Acrobat.Document.DC">
                  <p:embed/>
                </p:oleObj>
              </mc:Choice>
              <mc:Fallback>
                <p:oleObj name="Acrobat Document" r:id="rId2" imgW="5819540" imgH="7543568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B51741F7-2B27-1A9F-1DFB-EFE8F3B72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0" y="404392"/>
                        <a:ext cx="4572000" cy="592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18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3084-FFF9-9A7E-996D-E960D01E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LECTURER’S APPRECIATION AWARD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0512-BFF9-E548-E106-FECC140D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2021-2022, seven Granges earned this award!)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 for Community and Pomona Granges: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Be responsible for a suitable program at every meeting.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Programs should be as appropriate up to 30 minutes in length.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Cooperate with your Grange Committees.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Reports to the State Grange Lecturer/Program Director should be submitted in a timely manner.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Submit a request to the Connecticut State Grange Lecturer not later than September 30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your Grange Lecturer has qualified for this award.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1574E-111E-4237-8088-24816874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1D27-1613-E268-F855-C9768F91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HONOR LECTURER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6DAB-0EAF-DE0A-FAC0-71C186A1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 2021-2022, six Granges earned this award!)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 for Community and Pomona Granges: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requirements for the Lecturer’s Appreciation Award.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 in at least 3 additional contests or projects (Heirloom, Photo, Complete, “Honoring Our Elders”, “A Word from Home”, or “Initiate a New Program”.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Grange in Action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a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Golden Grange in Action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nomination to National Grange and copy the Connecticut State Grange Lecturer.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 request to the Connecticut State Grange Lecturer not later than September 30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your Grange Lecturer has qualified for this award.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8E9F2-58D6-A725-EF0C-DFBF5C7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03B2-B10D-4CF5-7CF3-D4928760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836"/>
            <a:ext cx="9144000" cy="685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from Community/Pomona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Grange Lecturers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DA91-0E99-38D7-BB4A-2A9B5B6DB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items to discuss?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CA761-702C-2B4B-1CDF-86E778BA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0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joining us tonight!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7" y="1076549"/>
            <a:ext cx="8710813" cy="424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067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by CT State Grange Lecturer Dave Roberts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attendee introductions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awareness project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State Grange Plot”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State Lecturer Contests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from Community/Pomona Grange Lecturers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items you want to discuss?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Adjourn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7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DFEF-8496-6BA3-EA96-61F35259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Attendee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280A-62A8-79A6-01A6-A3D52238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Grange</a:t>
            </a:r>
          </a:p>
          <a:p>
            <a:r>
              <a:rPr lang="en-US" dirty="0"/>
              <a:t>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3E8E-7233-6014-21E6-AF781AC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BE2C7-2913-B703-04F3-DA9864A24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0800" y="1905000"/>
            <a:ext cx="5500206" cy="3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888F-BFA0-F37B-0DC9-465758B3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r>
              <a:rPr lang="en-US" dirty="0"/>
              <a:t>Deaf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4300-311E-F2A9-2D54-7A7DC598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Granges participated in Walk4Hearing at Dunkin Stadium (12 walkers) and raised over $850 for American School for the Deaf.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Connecticut State Grange Lecturer’s Dept. received $1,000 National Grange Foundation Grant to promote deaf awareness.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A7A2C-B41B-B5E1-4015-38E6F35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44B78-0A86-CFF7-6749-B7D84E8A0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50" y="3721190"/>
            <a:ext cx="3521150" cy="30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8ACC-4F99-AA1D-8442-040A670A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Monday, October 30</a:t>
            </a:r>
            <a:r>
              <a:rPr lang="en-US" baseline="30000" dirty="0"/>
              <a:t>th</a:t>
            </a:r>
            <a:br>
              <a:rPr lang="en-US" baseline="30000" dirty="0"/>
            </a:br>
            <a:r>
              <a:rPr lang="en-US" baseline="30000" dirty="0"/>
              <a:t>6:00 – 7:00 PM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3B1A8C-ADE8-7E31-3500-C158C8BC2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0" y="914400"/>
            <a:ext cx="4391890" cy="56112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80D2F-29CD-723A-190C-F53F4166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D0B4-5AE6-BAD3-BA2E-D3F059F9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281113"/>
          </a:xfrm>
        </p:spPr>
        <p:txBody>
          <a:bodyPr>
            <a:normAutofit fontScale="90000"/>
          </a:bodyPr>
          <a:lstStyle/>
          <a:p>
            <a:r>
              <a:rPr lang="en-US" dirty="0"/>
              <a:t>Tuesday, October 31</a:t>
            </a:r>
            <a:r>
              <a:rPr lang="en-US" baseline="30000" dirty="0"/>
              <a:t>st</a:t>
            </a:r>
            <a:br>
              <a:rPr lang="en-US" dirty="0"/>
            </a:br>
            <a:r>
              <a:rPr lang="en-US" dirty="0"/>
              <a:t>1:30 – 2:30 PM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B862CE-8BFD-3E2D-5450-50E79FCD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9275"/>
            <a:ext cx="4114800" cy="53250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CDA45-375D-7939-9550-173D794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578C-4500-4A52-7C38-F23B39DD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Language Posters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54B2-2348-D291-EC3C-B3F918FA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4" descr="IMG_4085.jpg">
            <a:extLst>
              <a:ext uri="{FF2B5EF4-FFF2-40B4-BE49-F238E27FC236}">
                <a16:creationId xmlns:a16="http://schemas.microsoft.com/office/drawing/2014/main" id="{0802040C-8039-5920-D12F-57CFDDCA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4" y="1676399"/>
            <a:ext cx="323016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1C99E76C-8B2C-407E-85A6-DA58499CD1D7" descr="IMG_4084.jpg">
            <a:extLst>
              <a:ext uri="{FF2B5EF4-FFF2-40B4-BE49-F238E27FC236}">
                <a16:creationId xmlns:a16="http://schemas.microsoft.com/office/drawing/2014/main" id="{37638769-B470-4A06-DCD5-7D5444B9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76399"/>
            <a:ext cx="4306887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5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8C0C-FD96-7770-0130-36AA8419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The State Grange Plot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4D03D7-718E-A76A-A33D-E22154428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23" y="1215716"/>
            <a:ext cx="4098677" cy="49104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4F5F0-C75B-FD2D-366E-4674FEF7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8A90-A2CA-E2BD-607F-5EFA863B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clue: Bicentennial Program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03B328-18CE-05C5-C032-F1C0855FB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3003" y="1871961"/>
            <a:ext cx="4525963" cy="39840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F59CB-EB12-B79F-ED86-4407A6AA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DEF-33C3-46EC-A15C-A77E512A1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45311</TotalTime>
  <Words>407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Acrobat Document</vt:lpstr>
      <vt:lpstr>   Connecticut State Grange 7th LECTURERS’ ROUNDUP</vt:lpstr>
      <vt:lpstr>Our Agenda</vt:lpstr>
      <vt:lpstr>Brief Attendee introductions</vt:lpstr>
      <vt:lpstr>Deaf Awareness</vt:lpstr>
      <vt:lpstr>Monday, October 30th 6:00 – 7:00 PM</vt:lpstr>
      <vt:lpstr>Tuesday, October 31st 1:30 – 2:30 PM</vt:lpstr>
      <vt:lpstr>Sign Language Posters</vt:lpstr>
      <vt:lpstr>The State Grange Plot</vt:lpstr>
      <vt:lpstr>One clue: Bicentennial Program</vt:lpstr>
      <vt:lpstr>The State Grange Plot Today</vt:lpstr>
      <vt:lpstr>PowerPoint Presentation</vt:lpstr>
      <vt:lpstr>PowerPoint Presentation</vt:lpstr>
      <vt:lpstr>LECTURER’S APPRECIATION AWARD</vt:lpstr>
      <vt:lpstr>HONOR LECTURER AWARD</vt:lpstr>
      <vt:lpstr>Updates from Community/Pomona  Grange Lecturers </vt:lpstr>
      <vt:lpstr>Thank you for joining us tonight!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Grange LECTURERS’ ROUNDUP</dc:title>
  <dc:creator>User</dc:creator>
  <cp:lastModifiedBy>walter oliver</cp:lastModifiedBy>
  <cp:revision>43</cp:revision>
  <cp:lastPrinted>2022-08-21T22:43:30Z</cp:lastPrinted>
  <dcterms:created xsi:type="dcterms:W3CDTF">2022-01-15T21:24:22Z</dcterms:created>
  <dcterms:modified xsi:type="dcterms:W3CDTF">2023-09-17T22:47:09Z</dcterms:modified>
</cp:coreProperties>
</file>